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62" r:id="rId4"/>
    <p:sldId id="261" r:id="rId5"/>
    <p:sldId id="257" r:id="rId6"/>
    <p:sldId id="258" r:id="rId7"/>
    <p:sldId id="259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ақырып слай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k-KZ"/>
              <a:t>Тақырыпша үлгісі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16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ақырып және ата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k-KZ"/>
              <a:t>Негізгі мәтін үлгісін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284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Баға ұсынысы тақырыб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k-KZ"/>
              <a:t>Негізгі мәтін үлгісін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k-KZ"/>
              <a:t>Негізгі мәтін үлгісін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25868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Атау картас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k-KZ"/>
              <a:t>Негізгі мәтін үлгісін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3248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Баға ұсынысының атау картас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k-KZ"/>
              <a:t>Негізгі мәтін үлгісін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k-KZ"/>
              <a:t>Негізгі мәтін үлгісін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80706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Шын немесе жалға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k-KZ"/>
              <a:t>Негізгі мәтін үлгісін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k-KZ"/>
              <a:t>Негізгі мәтін үлгісін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137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Тақырып және тік мәті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k-KZ"/>
              <a:t>Негізгі мәтін үлгісін</a:t>
            </a:r>
          </a:p>
          <a:p>
            <a:pPr lvl="1"/>
            <a:r>
              <a:rPr lang="kk-KZ"/>
              <a:t>Екінші деңгейді</a:t>
            </a:r>
          </a:p>
          <a:p>
            <a:pPr lvl="2"/>
            <a:r>
              <a:rPr lang="kk-KZ"/>
              <a:t>Үшінші деңгейді</a:t>
            </a:r>
          </a:p>
          <a:p>
            <a:pPr lvl="3"/>
            <a:r>
              <a:rPr lang="kk-KZ"/>
              <a:t>Төртінші деңгейді</a:t>
            </a:r>
          </a:p>
          <a:p>
            <a:pPr lvl="4"/>
            <a:r>
              <a:rPr lang="kk-KZ"/>
              <a:t>Бесінші деңгейді өңдеу үшін басыңыз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9674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Тік тақырып пен мәті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kk-KZ"/>
              <a:t>Негізгі мәтін үлгісін</a:t>
            </a:r>
          </a:p>
          <a:p>
            <a:pPr lvl="1"/>
            <a:r>
              <a:rPr lang="kk-KZ"/>
              <a:t>Екінші деңгейді</a:t>
            </a:r>
          </a:p>
          <a:p>
            <a:pPr lvl="2"/>
            <a:r>
              <a:rPr lang="kk-KZ"/>
              <a:t>Үшінші деңгейді</a:t>
            </a:r>
          </a:p>
          <a:p>
            <a:pPr lvl="3"/>
            <a:r>
              <a:rPr lang="kk-KZ"/>
              <a:t>Төртінші деңгейді</a:t>
            </a:r>
          </a:p>
          <a:p>
            <a:pPr lvl="4"/>
            <a:r>
              <a:rPr lang="kk-KZ"/>
              <a:t>Бесінші деңгейді өңдеу үшін басыңыз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219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ақырып және ныса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k-KZ"/>
              <a:t>Негізгі мәтін үлгісін</a:t>
            </a:r>
          </a:p>
          <a:p>
            <a:pPr lvl="1"/>
            <a:r>
              <a:rPr lang="kk-KZ"/>
              <a:t>Екінші деңгейді</a:t>
            </a:r>
          </a:p>
          <a:p>
            <a:pPr lvl="2"/>
            <a:r>
              <a:rPr lang="kk-KZ"/>
              <a:t>Үшінші деңгейді</a:t>
            </a:r>
          </a:p>
          <a:p>
            <a:pPr lvl="3"/>
            <a:r>
              <a:rPr lang="kk-KZ"/>
              <a:t>Төртінші деңгейді</a:t>
            </a:r>
          </a:p>
          <a:p>
            <a:pPr lvl="4"/>
            <a:r>
              <a:rPr lang="kk-KZ"/>
              <a:t>Бесінші деңгейді өңдеу үшін басыңыз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8472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Бөлім тақырыб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k-KZ"/>
              <a:t>Негізгі мәтін үлгісін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367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Екі ныса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k-KZ"/>
              <a:t>Негізгі мәтін үлгісін</a:t>
            </a:r>
          </a:p>
          <a:p>
            <a:pPr lvl="1"/>
            <a:r>
              <a:rPr lang="kk-KZ"/>
              <a:t>Екінші деңгейді</a:t>
            </a:r>
          </a:p>
          <a:p>
            <a:pPr lvl="2"/>
            <a:r>
              <a:rPr lang="kk-KZ"/>
              <a:t>Үшінші деңгейді</a:t>
            </a:r>
          </a:p>
          <a:p>
            <a:pPr lvl="3"/>
            <a:r>
              <a:rPr lang="kk-KZ"/>
              <a:t>Төртінші деңгейді</a:t>
            </a:r>
          </a:p>
          <a:p>
            <a:pPr lvl="4"/>
            <a:r>
              <a:rPr lang="kk-KZ"/>
              <a:t>Бесінші деңгейді өңдеу үшін басыңыз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k-KZ"/>
              <a:t>Негізгі мәтін үлгісін</a:t>
            </a:r>
          </a:p>
          <a:p>
            <a:pPr lvl="1"/>
            <a:r>
              <a:rPr lang="kk-KZ"/>
              <a:t>Екінші деңгейді</a:t>
            </a:r>
          </a:p>
          <a:p>
            <a:pPr lvl="2"/>
            <a:r>
              <a:rPr lang="kk-KZ"/>
              <a:t>Үшінші деңгейді</a:t>
            </a:r>
          </a:p>
          <a:p>
            <a:pPr lvl="3"/>
            <a:r>
              <a:rPr lang="kk-KZ"/>
              <a:t>Төртінші деңгейді</a:t>
            </a:r>
          </a:p>
          <a:p>
            <a:pPr lvl="4"/>
            <a:r>
              <a:rPr lang="kk-KZ"/>
              <a:t>Бесінші деңгейді өңдеу үшін басыңыз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9508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алыстыр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k-KZ"/>
              <a:t>Негізгі мәтін үлгісін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kk-KZ"/>
              <a:t>Негізгі мәтін үлгісін</a:t>
            </a:r>
          </a:p>
          <a:p>
            <a:pPr lvl="1"/>
            <a:r>
              <a:rPr lang="kk-KZ"/>
              <a:t>Екінші деңгейді</a:t>
            </a:r>
          </a:p>
          <a:p>
            <a:pPr lvl="2"/>
            <a:r>
              <a:rPr lang="kk-KZ"/>
              <a:t>Үшінші деңгейді</a:t>
            </a:r>
          </a:p>
          <a:p>
            <a:pPr lvl="3"/>
            <a:r>
              <a:rPr lang="kk-KZ"/>
              <a:t>Төртінші деңгейді</a:t>
            </a:r>
          </a:p>
          <a:p>
            <a:pPr lvl="4"/>
            <a:r>
              <a:rPr lang="kk-KZ"/>
              <a:t>Бесінші деңгейді өңдеу үшін басыңыз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k-KZ"/>
              <a:t>Негізгі мәтін үлгісін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kk-KZ"/>
              <a:t>Негізгі мәтін үлгісін</a:t>
            </a:r>
          </a:p>
          <a:p>
            <a:pPr lvl="1"/>
            <a:r>
              <a:rPr lang="kk-KZ"/>
              <a:t>Екінші деңгейді</a:t>
            </a:r>
          </a:p>
          <a:p>
            <a:pPr lvl="2"/>
            <a:r>
              <a:rPr lang="kk-KZ"/>
              <a:t>Үшінші деңгейді</a:t>
            </a:r>
          </a:p>
          <a:p>
            <a:pPr lvl="3"/>
            <a:r>
              <a:rPr lang="kk-KZ"/>
              <a:t>Төртінші деңгейді</a:t>
            </a:r>
          </a:p>
          <a:p>
            <a:pPr lvl="4"/>
            <a:r>
              <a:rPr lang="kk-KZ"/>
              <a:t>Бесінші деңгейді өңдеу үшін басыңыз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092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ек тақыры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907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Бо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986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Тақырыбы бар ныса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kk-KZ"/>
              <a:t>Негізгі мәтін үлгісін</a:t>
            </a:r>
          </a:p>
          <a:p>
            <a:pPr lvl="1"/>
            <a:r>
              <a:rPr lang="kk-KZ"/>
              <a:t>Екінші деңгейді</a:t>
            </a:r>
          </a:p>
          <a:p>
            <a:pPr lvl="2"/>
            <a:r>
              <a:rPr lang="kk-KZ"/>
              <a:t>Үшінші деңгейді</a:t>
            </a:r>
          </a:p>
          <a:p>
            <a:pPr lvl="3"/>
            <a:r>
              <a:rPr lang="kk-KZ"/>
              <a:t>Төртінші деңгейді</a:t>
            </a:r>
          </a:p>
          <a:p>
            <a:pPr lvl="4"/>
            <a:r>
              <a:rPr lang="kk-KZ"/>
              <a:t>Бесінші деңгейді өңдеу үшін басыңыз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k-KZ"/>
              <a:t>Негізгі мәтін үлгісін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2960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Тақырыбы бар сур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k-KZ"/>
              <a:t>Сурет кірістіру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k-KZ"/>
              <a:t>Негізгі мәтін үлгісін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414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k-KZ"/>
              <a:t>Негізгі мәтін үлгісін</a:t>
            </a:r>
          </a:p>
          <a:p>
            <a:pPr lvl="1"/>
            <a:r>
              <a:rPr lang="kk-KZ"/>
              <a:t>Екінші деңгейді</a:t>
            </a:r>
          </a:p>
          <a:p>
            <a:pPr lvl="2"/>
            <a:r>
              <a:rPr lang="kk-KZ"/>
              <a:t>Үшінші деңгейді</a:t>
            </a:r>
          </a:p>
          <a:p>
            <a:pPr lvl="3"/>
            <a:r>
              <a:rPr lang="kk-KZ"/>
              <a:t>Төртінші деңгейді</a:t>
            </a:r>
          </a:p>
          <a:p>
            <a:pPr lvl="4"/>
            <a:r>
              <a:rPr lang="kk-KZ"/>
              <a:t>Бесінші деңгейді өңдеу үшін басыңыз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757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бухгалтер\Desktop\img_user_file_566801440bdeb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1390"/>
            <a:ext cx="9252520" cy="6939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662443" y="548680"/>
            <a:ext cx="6481557" cy="40011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ea typeface="Times New Roman"/>
              </a:rPr>
              <a:t>МКҚК </a:t>
            </a:r>
            <a:r>
              <a:rPr lang="kk-KZ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ea typeface="Times New Roman"/>
              </a:rPr>
              <a:t>«</a:t>
            </a:r>
            <a:r>
              <a:rPr lang="kk-KZ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ea typeface="Times New Roman"/>
              </a:rPr>
              <a:t>Балдырған</a:t>
            </a:r>
            <a:r>
              <a:rPr lang="kk-KZ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ea typeface="Times New Roman"/>
              </a:rPr>
              <a:t>» бөбекжай-бақшасы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06797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бухгалтер\Desktop\unnam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22202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5901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бухгалтер\Desktop\unnamed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80628"/>
            <a:ext cx="9036496" cy="6777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1280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бухгалтер\Desktop\img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4819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бухгалтер\Desktop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91" y="0"/>
            <a:ext cx="915578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334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бухгалтер\Desktop\img_user_file_58c3743e87238_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188640"/>
            <a:ext cx="8384480" cy="6288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1351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бухгалтер\Desktop\unnamed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531" y="260648"/>
            <a:ext cx="8544949" cy="640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5091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бухгалтер\Desktop\unname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2028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бухгалтер\Desktop\sajasi_zhem-orl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0731" y="0"/>
            <a:ext cx="9184731" cy="6827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3730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бухгалтер\Desktop\5e68a3a0a7ec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2931617"/>
      </p:ext>
    </p:extLst>
  </p:cSld>
  <p:clrMapOvr>
    <a:masterClrMapping/>
  </p:clrMapOvr>
</p:sld>
</file>

<file path=ppt/theme/theme1.xml><?xml version="1.0" encoding="utf-8"?>
<a:theme xmlns:a="http://schemas.openxmlformats.org/drawingml/2006/main" name="Қырлы">
  <a:themeElements>
    <a:clrScheme name="Көк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Қырлы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Қырлы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</TotalTime>
  <Words>5</Words>
  <Application>Microsoft Office PowerPoint</Application>
  <PresentationFormat>Экран (4:3)</PresentationFormat>
  <Paragraphs>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Қырлы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бухгалтер</dc:creator>
  <cp:lastModifiedBy>пк</cp:lastModifiedBy>
  <cp:revision>5</cp:revision>
  <dcterms:created xsi:type="dcterms:W3CDTF">2018-12-05T05:38:56Z</dcterms:created>
  <dcterms:modified xsi:type="dcterms:W3CDTF">2025-12-27T10:36:10Z</dcterms:modified>
</cp:coreProperties>
</file>